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69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>
          <p15:clr>
            <a:srgbClr val="A4A3A4"/>
          </p15:clr>
        </p15:guide>
        <p15:guide id="2" pos="624">
          <p15:clr>
            <a:srgbClr val="A4A3A4"/>
          </p15:clr>
        </p15:guide>
        <p15:guide id="3" pos="51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6"/>
      </p:cViewPr>
      <p:guideLst>
        <p:guide orient="horz" pos="1104"/>
        <p:guide pos="624"/>
        <p:guide pos="51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76603-75A1-427B-8760-DA6B9EA38B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3CE5F-B6E8-4CAA-B560-F9322A1083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9C1A8-12CF-4C9C-B756-A234660D26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4476D-B11B-4343-9ADA-E98F036857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66BF-9EA6-4779-8D16-6A2B9302E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F68-52DB-40A6-8527-716659F7E9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CAB26-8F8C-4FB9-BD98-3F1C99D90E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9A673-547A-416F-97EC-2FC324337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D32A6-3916-4C37-8EB0-D6D3DF77B0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86A6-83A3-4E0D-A761-61A036775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00B1F00-4D09-4210-91E1-19F8549F0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5D0F9-39A6-448D-AF43-6216893295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2FF5B-3DE1-414C-9C45-B38139FB59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4A068-B49D-4536-9BC7-75079962EC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DDE8-14DB-4CA6-8129-8593413C1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1159B-47FE-4FF5-B52D-D919F87DFA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EB8F9-71A5-4971-9FB0-493FC23103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A5BF0-A12A-45F6-B80D-1D726D36DB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D168E-1505-4934-A6E9-D408114FE8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D6021-A0E5-4664-AC47-A6D59663E3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6CBB9-59E1-449B-9DBA-9AFBCC6460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5F533-AF7C-46A0-9D50-16E55D4E1C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0BF60CAE-E30F-4267-AB59-CEADFD35A6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F60CAE-E30F-4267-AB59-CEADFD35A6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Twin Cities Gallery Crawl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Our last ever!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Gallery Crawl?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Raises funds for local charities</a:t>
            </a:r>
          </a:p>
          <a:p>
            <a:r>
              <a:rPr lang="en-US" dirty="0" smtClean="0"/>
              <a:t>More than $7 million collected</a:t>
            </a:r>
          </a:p>
          <a:p>
            <a:r>
              <a:rPr lang="en-US" dirty="0" smtClean="0"/>
              <a:t>See three local galleries for one price</a:t>
            </a:r>
          </a:p>
          <a:p>
            <a:r>
              <a:rPr lang="en-US" dirty="0" smtClean="0"/>
              <a:t>Parties, signings, and prizes</a:t>
            </a:r>
          </a:p>
          <a:p>
            <a:r>
              <a:rPr lang="en-US" dirty="0" smtClean="0"/>
              <a:t>Involves many local businesses</a:t>
            </a:r>
          </a:p>
          <a:p>
            <a:r>
              <a:rPr lang="en-US" dirty="0" smtClean="0"/>
              <a:t>Draws attention to the arts district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Owens Museum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stop on the tour</a:t>
            </a:r>
          </a:p>
          <a:p>
            <a:r>
              <a:rPr lang="en-US" dirty="0" smtClean="0"/>
              <a:t>Oldest museum in the Twin Cities</a:t>
            </a:r>
          </a:p>
          <a:p>
            <a:r>
              <a:rPr lang="en-US" dirty="0" smtClean="0"/>
              <a:t>State’s largest Art Deco collection</a:t>
            </a:r>
          </a:p>
          <a:p>
            <a:r>
              <a:rPr lang="en-US" dirty="0" smtClean="0"/>
              <a:t>Local restaurants serving in the ballroom</a:t>
            </a:r>
            <a:endParaRPr lang="en-US" dirty="0"/>
          </a:p>
        </p:txBody>
      </p:sp>
      <p:pic>
        <p:nvPicPr>
          <p:cNvPr id="60418" name="Picture 2" descr="C:\Documents and Settings\Administrator\Local Settings\Temporary Internet Files\Content.IE5\T1YJ8YLW\MPj0403408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205506" y="1752600"/>
            <a:ext cx="2947894" cy="3657600"/>
          </a:xfrm>
          <a:prstGeom prst="rect">
            <a:avLst/>
          </a:prstGeom>
          <a:noFill/>
          <a:ln w="12700" cap="rnd">
            <a:noFill/>
          </a:ln>
          <a:effectLst>
            <a:outerShdw blurRad="50800" dist="38100" dir="2700000" algn="tl" rotWithShape="0">
              <a:schemeClr val="accent4">
                <a:alpha val="40000"/>
              </a:scheme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Price Gallery</a:t>
            </a:r>
            <a:endParaRPr lang="en-US" dirty="0"/>
          </a:p>
        </p:txBody>
      </p:sp>
      <p:pic>
        <p:nvPicPr>
          <p:cNvPr id="61442" name="Picture 2" descr="C:\Documents and Settings\Administrator\Local Settings\Temporary Internet Files\Content.IE5\FL24P7PV\MPj04035090000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 r="22790"/>
          <a:stretch>
            <a:fillRect/>
          </a:stretch>
        </p:blipFill>
        <p:spPr bwMode="auto">
          <a:xfrm>
            <a:off x="990598" y="1752600"/>
            <a:ext cx="2971802" cy="36576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3543300" cy="4525963"/>
          </a:xfrm>
        </p:spPr>
        <p:txBody>
          <a:bodyPr/>
          <a:lstStyle/>
          <a:p>
            <a:r>
              <a:rPr lang="en-US" dirty="0" smtClean="0"/>
              <a:t>Largest collection of modern art in the state</a:t>
            </a:r>
          </a:p>
          <a:p>
            <a:r>
              <a:rPr lang="en-US" dirty="0" smtClean="0"/>
              <a:t>Fine art auction</a:t>
            </a:r>
          </a:p>
          <a:p>
            <a:r>
              <a:rPr lang="en-US" dirty="0" smtClean="0"/>
              <a:t>Appraisal seminar</a:t>
            </a:r>
          </a:p>
          <a:p>
            <a:r>
              <a:rPr lang="en-US" dirty="0" smtClean="0"/>
              <a:t>Artist signing in the courtyard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Hart Museum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crawl’s final stop</a:t>
            </a:r>
          </a:p>
          <a:p>
            <a:r>
              <a:rPr lang="en-US" dirty="0" smtClean="0"/>
              <a:t>Superb collection of ancient art</a:t>
            </a:r>
          </a:p>
          <a:p>
            <a:r>
              <a:rPr lang="en-US" dirty="0" smtClean="0"/>
              <a:t>Documentary screenings</a:t>
            </a:r>
          </a:p>
          <a:p>
            <a:r>
              <a:rPr lang="en-US" dirty="0" smtClean="0"/>
              <a:t>Appraisals</a:t>
            </a:r>
          </a:p>
          <a:p>
            <a:r>
              <a:rPr lang="en-US" dirty="0" smtClean="0"/>
              <a:t>Crawl’s End Party on the Pavilion</a:t>
            </a:r>
            <a:endParaRPr lang="en-US" dirty="0"/>
          </a:p>
        </p:txBody>
      </p:sp>
      <p:pic>
        <p:nvPicPr>
          <p:cNvPr id="62468" name="Picture 4" descr="C:\Documents and Settings\Administrator\Local Settings\Temporary Internet Files\Content.IE5\GJW2RTB5\MPj0403505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 bwMode="auto">
          <a:xfrm>
            <a:off x="5181600" y="1752599"/>
            <a:ext cx="2971800" cy="365581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Businesses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 Design Institute</a:t>
            </a:r>
          </a:p>
          <a:p>
            <a:r>
              <a:rPr lang="en-US" dirty="0" smtClean="0"/>
              <a:t>Coho Vineyard</a:t>
            </a:r>
          </a:p>
          <a:p>
            <a:r>
              <a:rPr lang="en-US" dirty="0" smtClean="0"/>
              <a:t>Fourth Coffee</a:t>
            </a:r>
          </a:p>
          <a:p>
            <a:r>
              <a:rPr lang="en-US" dirty="0" smtClean="0"/>
              <a:t>School of Fine Art</a:t>
            </a:r>
          </a:p>
          <a:p>
            <a:r>
              <a:rPr lang="en-US" dirty="0" smtClean="0"/>
              <a:t>Northwind Traders</a:t>
            </a:r>
          </a:p>
          <a:p>
            <a:r>
              <a:rPr lang="en-US" dirty="0" smtClean="0"/>
              <a:t>Alpine House</a:t>
            </a:r>
          </a:p>
          <a:p>
            <a:r>
              <a:rPr lang="en-US" dirty="0" smtClean="0"/>
              <a:t>Z Bistro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Nicole Caron</a:t>
            </a:r>
          </a:p>
          <a:p>
            <a:pPr>
              <a:buNone/>
            </a:pPr>
            <a:r>
              <a:rPr lang="en-US" dirty="0" smtClean="0"/>
              <a:t>Director</a:t>
            </a:r>
          </a:p>
          <a:p>
            <a:pPr>
              <a:buNone/>
            </a:pPr>
            <a:r>
              <a:rPr lang="en-US" dirty="0" smtClean="0"/>
              <a:t>Graphic Design Institute</a:t>
            </a:r>
          </a:p>
          <a:p>
            <a:pPr>
              <a:buNone/>
            </a:pPr>
            <a:r>
              <a:rPr lang="en-US" dirty="0" smtClean="0"/>
              <a:t>678 Dilworth Avenue</a:t>
            </a:r>
          </a:p>
          <a:p>
            <a:pPr>
              <a:buNone/>
            </a:pPr>
            <a:r>
              <a:rPr lang="en-US" dirty="0" smtClean="0"/>
              <a:t>Twin Cities, MN 67890</a:t>
            </a:r>
          </a:p>
          <a:p>
            <a:pPr>
              <a:buNone/>
            </a:pPr>
            <a:r>
              <a:rPr lang="en-US" dirty="0" smtClean="0"/>
              <a:t>404.555.0186</a:t>
            </a:r>
          </a:p>
          <a:p>
            <a:pPr>
              <a:buNone/>
            </a:pPr>
            <a:r>
              <a:rPr lang="en-US" dirty="0" smtClean="0"/>
              <a:t>ncaron@graphicdesigninstitute.com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4">
      <a:dk1>
        <a:srgbClr val="FF85AE"/>
      </a:dk1>
      <a:lt1>
        <a:srgbClr val="FFE9D3"/>
      </a:lt1>
      <a:dk2>
        <a:srgbClr val="9301D5"/>
      </a:dk2>
      <a:lt2>
        <a:srgbClr val="969696"/>
      </a:lt2>
      <a:accent1>
        <a:srgbClr val="FDE8CF"/>
      </a:accent1>
      <a:accent2>
        <a:srgbClr val="CE8DFF"/>
      </a:accent2>
      <a:accent3>
        <a:srgbClr val="FFF2E6"/>
      </a:accent3>
      <a:accent4>
        <a:srgbClr val="DA7194"/>
      </a:accent4>
      <a:accent5>
        <a:srgbClr val="FEF2E4"/>
      </a:accent5>
      <a:accent6>
        <a:srgbClr val="BA7FE7"/>
      </a:accent6>
      <a:hlink>
        <a:srgbClr val="993366"/>
      </a:hlink>
      <a:folHlink>
        <a:srgbClr val="990099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8A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ACEEE"/>
        </a:accent1>
        <a:accent2>
          <a:srgbClr val="800080"/>
        </a:accent2>
        <a:accent3>
          <a:srgbClr val="FFFFFF"/>
        </a:accent3>
        <a:accent4>
          <a:srgbClr val="000000"/>
        </a:accent4>
        <a:accent5>
          <a:srgbClr val="EAE3F5"/>
        </a:accent5>
        <a:accent6>
          <a:srgbClr val="730073"/>
        </a:accent6>
        <a:hlink>
          <a:srgbClr val="FF99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FF85AE"/>
        </a:dk1>
        <a:lt1>
          <a:srgbClr val="FFE9D3"/>
        </a:lt1>
        <a:dk2>
          <a:srgbClr val="9301D5"/>
        </a:dk2>
        <a:lt2>
          <a:srgbClr val="969696"/>
        </a:lt2>
        <a:accent1>
          <a:srgbClr val="FDE8CF"/>
        </a:accent1>
        <a:accent2>
          <a:srgbClr val="CE8DFF"/>
        </a:accent2>
        <a:accent3>
          <a:srgbClr val="FFF2E6"/>
        </a:accent3>
        <a:accent4>
          <a:srgbClr val="DA7194"/>
        </a:accent4>
        <a:accent5>
          <a:srgbClr val="FEF2E4"/>
        </a:accent5>
        <a:accent6>
          <a:srgbClr val="BA7FE7"/>
        </a:accent6>
        <a:hlink>
          <a:srgbClr val="993366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5">
        <a:dk1>
          <a:srgbClr val="9933FF"/>
        </a:dk1>
        <a:lt1>
          <a:srgbClr val="FFFFFF"/>
        </a:lt1>
        <a:dk2>
          <a:srgbClr val="9900CC"/>
        </a:dk2>
        <a:lt2>
          <a:srgbClr val="808080"/>
        </a:lt2>
        <a:accent1>
          <a:srgbClr val="DACEEE"/>
        </a:accent1>
        <a:accent2>
          <a:srgbClr val="800080"/>
        </a:accent2>
        <a:accent3>
          <a:srgbClr val="FFFFFF"/>
        </a:accent3>
        <a:accent4>
          <a:srgbClr val="822ADA"/>
        </a:accent4>
        <a:accent5>
          <a:srgbClr val="EAE3F5"/>
        </a:accent5>
        <a:accent6>
          <a:srgbClr val="730073"/>
        </a:accent6>
        <a:hlink>
          <a:srgbClr val="FF99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6">
        <a:dk1>
          <a:srgbClr val="996633"/>
        </a:dk1>
        <a:lt1>
          <a:srgbClr val="FFFFFF"/>
        </a:lt1>
        <a:dk2>
          <a:srgbClr val="CC33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82562A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 Crawl</Template>
  <TotalTime>32</TotalTime>
  <Words>152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Franklin Gothic Book</vt:lpstr>
      <vt:lpstr>Wingdings 2</vt:lpstr>
      <vt:lpstr>1_Custom Design</vt:lpstr>
      <vt:lpstr>Technic</vt:lpstr>
      <vt:lpstr>Twin Cities Gallery Crawl</vt:lpstr>
      <vt:lpstr>What Is a Gallery Crawl?</vt:lpstr>
      <vt:lpstr>The Owens Museum</vt:lpstr>
      <vt:lpstr>The Price Gallery</vt:lpstr>
      <vt:lpstr>The Hart Museum</vt:lpstr>
      <vt:lpstr>Participating Businesses</vt:lpstr>
      <vt:lpstr>For Information</vt:lpstr>
    </vt:vector>
  </TitlesOfParts>
  <Manager/>
  <Company>docugistics inc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Twin Cities Gallery Crawl</dc:title>
  <dc:subject/>
  <dc:creator>Tim Huddleston</dc:creator>
  <cp:keywords/>
  <dc:description/>
  <cp:lastModifiedBy>Alice Rodriguez</cp:lastModifiedBy>
  <cp:revision>6</cp:revision>
  <cp:lastPrinted>1601-01-01T00:00:00Z</cp:lastPrinted>
  <dcterms:created xsi:type="dcterms:W3CDTF">2006-10-10T15:48:47Z</dcterms:created>
  <dcterms:modified xsi:type="dcterms:W3CDTF">2013-03-08T15:09:26Z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TC010721511033</vt:lpwstr>
  </property>
</Properties>
</file>